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9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2008-11-07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2008-11-07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2008-11-07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2008-11-07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2008-11-07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2008-11-07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2008-11-07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2008-11-07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2008-11-07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2008-11-07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2008-11-07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2008-11-07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Computations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Programming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500066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non-parallelizable problem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0" latinLnBrk="0" hangingPunct="0">
              <a:spcBef>
                <a:spcPts val="18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a non-parallelizable problem because the calculation of the Fibonacci sequence as shown would entail dependent calculations rather than independent ones.</a:t>
            </a:r>
          </a:p>
          <a:p>
            <a:pPr lvl="1" eaLnBrk="0" latinLnBrk="0" hangingPunct="0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calculation of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+ 2 value uses those of both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+ 1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These three terms cannot be calculated independently and therefore, not in parallel.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24" y="2071678"/>
            <a:ext cx="7786742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eaLnBrk="0" latinLnBrk="0" hangingPunct="0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Calculation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of the Fibonacci series (1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1, 2, 3 , 5, 8, 13, 21, ...)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by use of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formula:</a:t>
            </a:r>
          </a:p>
          <a:p>
            <a:pPr marL="0" lvl="1" algn="ctr" eaLnBrk="0" latinLnBrk="0" hangingPunct="0"/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+ 2) =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+ 1) +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Programming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Identification of the program’s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hotspots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most of the real work is being done. The majority of scientific and technical programs usually accomplish most of their work in a few places.</a:t>
            </a:r>
          </a:p>
          <a:p>
            <a:pPr lvl="1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Profilers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performance analysis tools can help here</a:t>
            </a:r>
          </a:p>
          <a:p>
            <a:pPr lvl="1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Focus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parallelizing the hotspots and ignore those sections of the program that account for little CPU usage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Programming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Identification of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bottlenecks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the program</a:t>
            </a:r>
          </a:p>
          <a:p>
            <a:pPr lvl="1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areas that are disproportionately slow, or cause parallelizable work to halt or be deferred? For example, I/O is usually something that slows a program down.</a:t>
            </a:r>
          </a:p>
          <a:p>
            <a:pPr lvl="1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possible to restructure the program or use a different algorithm to reduce or eliminate unnecessary slow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areas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Array Processing – Serial 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Calculations on 2-D array elements,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the computation on each array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element being independent from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array elements</a:t>
            </a:r>
          </a:p>
          <a:p>
            <a:pPr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calculation of elements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independent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one another - leads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embarrassingly parallel situation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 should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computationally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intensive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72264" y="4847594"/>
            <a:ext cx="242889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do j = 1,n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 do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i = 1,n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  a(i,j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) = fcn(i,j)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 end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end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do</a:t>
            </a: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Embarrassingly parallel array calcul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428736"/>
            <a:ext cx="2184957" cy="2714644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/>
        </p:nvSpPr>
        <p:spPr>
          <a:xfrm>
            <a:off x="7358082" y="4490404"/>
            <a:ext cx="1217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Serial code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Array Processing – Parallel Solution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70000" lnSpcReduction="20000"/>
          </a:bodyPr>
          <a:lstStyle/>
          <a:p>
            <a:pPr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Arrays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elements are distributed so that each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processor owns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portion of an array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Independent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calculation of array elements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insures there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need for communication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tasks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Distribution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scheme is chosen by other criteria,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stride (stride of 1) through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subarrays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Unit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stride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maximizes cache/memory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usage.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desirable to have unit stride through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subarrays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choice of a distribution scheme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the programming language. </a:t>
            </a:r>
          </a:p>
          <a:p>
            <a:pPr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array is distributed, each task executes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portion of the loop corresponding to the data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owns. For example, with Fortran block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distribution:</a:t>
            </a:r>
          </a:p>
          <a:p>
            <a:pPr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Notice that only the outer loop variables are different from the serial solution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72264" y="4286256"/>
            <a:ext cx="242889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do j = mystart, myend</a:t>
            </a: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do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i = 1,n</a:t>
            </a: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 a(i,j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) = fcn(i,j)</a:t>
            </a: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end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end do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7143768" y="3929066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0" hangingPunct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code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Embarrassingly parallel array calculation data decomposi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0802" y="1571612"/>
            <a:ext cx="231927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Example –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Calculation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00174"/>
            <a:ext cx="5329246" cy="4972072"/>
          </a:xfrm>
        </p:spPr>
        <p:txBody>
          <a:bodyPr>
            <a:normAutofit fontScale="85000" lnSpcReduction="20000"/>
          </a:bodyPr>
          <a:lstStyle/>
          <a:p>
            <a:pPr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Inscribe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circle in a square</a:t>
            </a:r>
          </a:p>
          <a:p>
            <a:pPr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Randomly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generate points in the square</a:t>
            </a:r>
          </a:p>
          <a:p>
            <a:pPr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number of points in the square that are also in the circle</a:t>
            </a:r>
          </a:p>
          <a:p>
            <a:pPr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 be the number of points in the circle divided by the number of points in the square</a:t>
            </a:r>
          </a:p>
          <a:p>
            <a:pPr eaLnBrk="0" latinLnBrk="0" hangingPunct="0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~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the more points generated, the better the approximation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One method of determining P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785926"/>
            <a:ext cx="3316271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Example –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Calculation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Serial code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2285992"/>
            <a:ext cx="5214974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npoints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10000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circle_count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j = 1,npoints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generate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random numbers between 0 and 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xcoordinate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random1 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ycoordinate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random2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xcoordinate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ycoordinate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inside circle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circle_count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circle_count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end do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4.0*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circle_count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npoints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Example –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Calculation</a:t>
            </a:r>
            <a:endParaRPr lang="en-US" dirty="0"/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code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285992"/>
            <a:ext cx="4286280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npoints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= 10000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circle_count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 = number of tasks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num =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npoints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/p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find out if I am MASTER or WORKER 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do j = 1,num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generate 2 random numbers between 0 and 1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xcoordinate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= random1 ;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ycoordinate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= random2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if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xcoordinate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ycoordinate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inside circle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then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circle_count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circle_count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+ 1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do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295870"/>
            <a:ext cx="4429156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 am MASTER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receive from WORKERS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circle_counts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compute PI (use MASTER and WORKER calculations)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else if I am WORKER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send to MASTER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circle_count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endif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rial compu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143248"/>
            <a:ext cx="6558582" cy="2714644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Serial Computations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ingle computing node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beginning to end in series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Computations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of two or more processors in combination to solve a single problem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Parallel compu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928934"/>
            <a:ext cx="6033438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Computations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900634"/>
          </a:xfrm>
        </p:spPr>
        <p:txBody>
          <a:bodyPr>
            <a:normAutofit lnSpcReduction="10000"/>
          </a:bodyPr>
          <a:lstStyle/>
          <a:p>
            <a:pPr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Simple parallel computation</a:t>
            </a:r>
          </a:p>
          <a:p>
            <a:pPr lvl="1" eaLnBrk="0" latinLnBrk="0" hangingPunct="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computing nodes</a:t>
            </a:r>
          </a:p>
          <a:p>
            <a:pPr lvl="1" eaLnBrk="0" latinLnBrk="0" hangingPunct="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separate jobs</a:t>
            </a:r>
          </a:p>
          <a:p>
            <a:pPr lvl="2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depending on each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</a:t>
            </a:r>
          </a:p>
          <a:p>
            <a:pPr lvl="2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Taking the same amount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time for all jobs</a:t>
            </a:r>
          </a:p>
          <a:p>
            <a:pPr lvl="2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Distributed easily to the computing nodes</a:t>
            </a:r>
          </a:p>
          <a:p>
            <a:pPr lvl="1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work would be done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times faster than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serial computations in principle</a:t>
            </a:r>
          </a:p>
          <a:p>
            <a:pPr lvl="1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Called “embarrassingly parallel”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Computations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Less simple parallel computation</a:t>
            </a:r>
          </a:p>
          <a:p>
            <a:pPr lvl="1" eaLnBrk="0" latinLnBrk="0" hangingPunct="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separate jobs</a:t>
            </a:r>
          </a:p>
          <a:p>
            <a:pPr lvl="2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Still no interaction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aking widely different amounts of time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Distribute one job to every processor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Putting longer jobs first and shorter ones later</a:t>
            </a:r>
          </a:p>
          <a:p>
            <a:pPr lvl="2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job will be put to processors done their jobs</a:t>
            </a:r>
          </a:p>
          <a:p>
            <a:pPr lvl="1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“Single queue multiple server” system</a:t>
            </a:r>
          </a:p>
          <a:p>
            <a:pPr lvl="1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Cannot be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times faster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Computations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Single-job parallelization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single job taking a very long time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Reorganizing the job to break it into pieces that can be done concurrently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could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periods when most jobs are just waiting around for some other tasks to be done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Building a house</a:t>
            </a:r>
          </a:p>
          <a:p>
            <a:pPr lvl="2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Plumbing, electrical, foundation, flooring, ceiling, roofing, walls, etc.</a:t>
            </a:r>
          </a:p>
          <a:p>
            <a:pPr lvl="2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Many jobs can be done at the same time</a:t>
            </a:r>
          </a:p>
          <a:p>
            <a:pPr lvl="2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have specific orderings (e.g., the foundation first before the walls go up)</a:t>
            </a:r>
          </a:p>
          <a:p>
            <a:pPr lvl="1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scaled by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lvl="1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challenging case for parallelization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hared memory archite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429000"/>
            <a:ext cx="4669788" cy="3214710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Memory Architectures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Shared memory</a:t>
            </a:r>
          </a:p>
          <a:p>
            <a:pPr lvl="1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Multiple processors can operate independently but share the same memory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resources</a:t>
            </a:r>
          </a:p>
          <a:p>
            <a:pPr lvl="1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memory location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processor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visible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all other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processors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Memory Architectures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Distributed memory</a:t>
            </a:r>
          </a:p>
          <a:p>
            <a:pPr lvl="1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communication network to connect inter-processor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memory</a:t>
            </a:r>
          </a:p>
          <a:p>
            <a:pPr lvl="1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Processors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their own local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memory</a:t>
            </a:r>
          </a:p>
          <a:p>
            <a:pPr lvl="1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Memory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addresses in one processor do not map to another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global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address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space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0" latinLnBrk="0" hangingPunct="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Distributed memory archite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572008"/>
            <a:ext cx="5315732" cy="2152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Programming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Identification of parallelizable problems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of parallelizable problem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molecular conformations is independently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determinable</a:t>
            </a:r>
          </a:p>
          <a:p>
            <a:pPr lvl="1" eaLnBrk="0" latinLnBrk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calculation of the minimum energy conformation is also a parallelizable problem.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24" y="2779280"/>
            <a:ext cx="7358114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Calculate the potential energy for each of several thousand independent conformations of a molecule. When done, find the minimum energy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conformation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815</Words>
  <Application>Microsoft Office PowerPoint</Application>
  <PresentationFormat>화면 슬라이드 쇼(4:3)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Parallel Computations</vt:lpstr>
      <vt:lpstr>Serial Computations</vt:lpstr>
      <vt:lpstr>Parallel Computations</vt:lpstr>
      <vt:lpstr>Parallel Computations</vt:lpstr>
      <vt:lpstr>Parallel Computations</vt:lpstr>
      <vt:lpstr>Parallel Computations</vt:lpstr>
      <vt:lpstr>Memory Architectures</vt:lpstr>
      <vt:lpstr>Memory Architectures</vt:lpstr>
      <vt:lpstr>Parallel Programming</vt:lpstr>
      <vt:lpstr>Parallel Programming</vt:lpstr>
      <vt:lpstr>Parallel Programming</vt:lpstr>
      <vt:lpstr>Parallel Programming</vt:lpstr>
      <vt:lpstr>Array Processing – Serial Example</vt:lpstr>
      <vt:lpstr>Array Processing – Parallel Solution</vt:lpstr>
      <vt:lpstr>Parallel Example – π Calculation</vt:lpstr>
      <vt:lpstr>Parallel Example – π Calculation</vt:lpstr>
      <vt:lpstr>Parallel Example – π Calculation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Computations</dc:title>
  <dc:creator>Microsoft Corporation</dc:creator>
  <cp:lastModifiedBy>Young-Kyun Kwon</cp:lastModifiedBy>
  <cp:revision>18</cp:revision>
  <dcterms:created xsi:type="dcterms:W3CDTF">2006-10-05T04:04:58Z</dcterms:created>
  <dcterms:modified xsi:type="dcterms:W3CDTF">2008-11-07T08:36:29Z</dcterms:modified>
</cp:coreProperties>
</file>